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7"/>
    <p:restoredTop sz="94609"/>
  </p:normalViewPr>
  <p:slideViewPr>
    <p:cSldViewPr snapToGrid="0" snapToObjects="1">
      <p:cViewPr varScale="1">
        <p:scale>
          <a:sx n="93" d="100"/>
          <a:sy n="93" d="100"/>
        </p:scale>
        <p:origin x="6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2.tif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CD5A-BFD8-D142-93FF-1C7AE7BBDE34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463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CD5A-BFD8-D142-93FF-1C7AE7BBDE34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94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CD5A-BFD8-D142-93FF-1C7AE7BBDE34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826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CD5A-BFD8-D142-93FF-1C7AE7BBDE34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23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CD5A-BFD8-D142-93FF-1C7AE7BBDE34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684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CD5A-BFD8-D142-93FF-1C7AE7BBDE34}" type="datetimeFigureOut">
              <a:rPr lang="en-US" smtClean="0"/>
              <a:t>5/17/18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019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CD5A-BFD8-D142-93FF-1C7AE7BBDE34}" type="datetimeFigureOut">
              <a:rPr lang="en-US" smtClean="0"/>
              <a:t>5/17/18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612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CD5A-BFD8-D142-93FF-1C7AE7BBDE34}" type="datetimeFigureOut">
              <a:rPr lang="en-US" smtClean="0"/>
              <a:t>5/17/18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891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CD5A-BFD8-D142-93FF-1C7AE7BBDE34}" type="datetimeFigureOut">
              <a:rPr lang="en-US" smtClean="0"/>
              <a:t>5/17/18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327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CD5A-BFD8-D142-93FF-1C7AE7BBDE34}" type="datetimeFigureOut">
              <a:rPr lang="en-US" smtClean="0"/>
              <a:t>5/17/18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270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CD5A-BFD8-D142-93FF-1C7AE7BBDE34}" type="datetimeFigureOut">
              <a:rPr lang="en-US" smtClean="0"/>
              <a:t>5/17/18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752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EDCD5A-BFD8-D142-93FF-1C7AE7BBDE34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5F8FBF-A121-5241-BFCC-084DB86CC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85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组会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073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3902" y="1166493"/>
            <a:ext cx="9192279" cy="45039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964" y="1889641"/>
            <a:ext cx="3987522" cy="207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754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上下标签判断问题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当标签多了之后，上下关系较难判断，很容易混淆</a:t>
            </a:r>
          </a:p>
          <a:p>
            <a:endParaRPr lang="zh-CN" altLang="en-US" dirty="0" smtClean="0"/>
          </a:p>
          <a:p>
            <a:r>
              <a:rPr lang="zh-CN" altLang="en-US" dirty="0" smtClean="0"/>
              <a:t>解决方案</a:t>
            </a:r>
          </a:p>
          <a:p>
            <a:pPr lvl="1"/>
            <a:r>
              <a:rPr lang="zh-CN" altLang="en-US" dirty="0" smtClean="0"/>
              <a:t>利用</a:t>
            </a:r>
            <a:r>
              <a:rPr lang="en-US" altLang="zh-CN" dirty="0" smtClean="0"/>
              <a:t>RSSI</a:t>
            </a:r>
            <a:r>
              <a:rPr lang="zh-CN" altLang="en-US" dirty="0" smtClean="0"/>
              <a:t>进行判断。所有标签位于天线上方，越上的标签</a:t>
            </a:r>
            <a:r>
              <a:rPr lang="en-US" altLang="zh-CN" dirty="0" smtClean="0"/>
              <a:t>RSSI</a:t>
            </a:r>
            <a:r>
              <a:rPr lang="zh-CN" altLang="en-US" dirty="0" smtClean="0"/>
              <a:t>的峰值越小。</a:t>
            </a:r>
          </a:p>
          <a:p>
            <a:pPr lvl="1"/>
            <a:r>
              <a:rPr lang="zh-CN" altLang="en-US" dirty="0" smtClean="0"/>
              <a:t>因为标签离天线很近，基本处于</a:t>
            </a:r>
            <a:r>
              <a:rPr lang="en-US" altLang="zh-CN" dirty="0" smtClean="0"/>
              <a:t>free-space</a:t>
            </a:r>
            <a:r>
              <a:rPr lang="zh-CN" altLang="en-US" dirty="0" smtClean="0"/>
              <a:t>的条件，所以</a:t>
            </a:r>
            <a:r>
              <a:rPr lang="en-US" altLang="zh-CN" dirty="0" smtClean="0"/>
              <a:t>RSSI</a:t>
            </a:r>
            <a:r>
              <a:rPr lang="zh-CN" altLang="en-US" dirty="0" smtClean="0"/>
              <a:t>的峰值可用。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774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8946" y="1122218"/>
            <a:ext cx="71120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899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95746" y="762000"/>
            <a:ext cx="113159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/>
              <a:t>利用左右关系和上下关系，则能比较准确地对所有标签进行相对定位。</a:t>
            </a: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2132" y="2628899"/>
            <a:ext cx="6898986" cy="2178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67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81</Words>
  <Application>Microsoft Macintosh PowerPoint</Application>
  <PresentationFormat>Widescreen</PresentationFormat>
  <Paragraphs>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Calibri Light</vt:lpstr>
      <vt:lpstr>宋体</vt:lpstr>
      <vt:lpstr>Arial</vt:lpstr>
      <vt:lpstr>Office Theme</vt:lpstr>
      <vt:lpstr>组会</vt:lpstr>
      <vt:lpstr>PowerPoint Presentation</vt:lpstr>
      <vt:lpstr>上下标签判断问题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组会</dc:title>
  <dc:creator>王小鬼</dc:creator>
  <cp:lastModifiedBy>王 小鬼</cp:lastModifiedBy>
  <cp:revision>8</cp:revision>
  <dcterms:created xsi:type="dcterms:W3CDTF">2018-03-18T10:59:02Z</dcterms:created>
  <dcterms:modified xsi:type="dcterms:W3CDTF">2018-05-17T03:46:52Z</dcterms:modified>
</cp:coreProperties>
</file>

<file path=docProps/thumbnail.jpeg>
</file>